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5" r:id="rId5"/>
    <p:sldId id="260" r:id="rId6"/>
    <p:sldId id="262" r:id="rId7"/>
    <p:sldId id="266" r:id="rId8"/>
    <p:sldId id="259" r:id="rId9"/>
    <p:sldId id="263" r:id="rId10"/>
    <p:sldId id="267" r:id="rId11"/>
    <p:sldId id="258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54305-7D6E-B24B-9EA0-376AFA6AB48F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925C9-4DB9-1C41-8364-72EFC36532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Cambria"/>
                <a:cs typeface="Cambria"/>
              </a:rPr>
              <a:t>The Four Seasons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4" name="Picture 3" descr="4seasons ki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2130425"/>
            <a:ext cx="7391400" cy="4013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6359090" cy="1143000"/>
          </a:xfrm>
        </p:spPr>
        <p:txBody>
          <a:bodyPr/>
          <a:lstStyle/>
          <a:p>
            <a:r>
              <a:rPr lang="en-US" dirty="0" smtClean="0">
                <a:solidFill>
                  <a:srgbClr val="376092"/>
                </a:solidFill>
                <a:latin typeface="Cambria"/>
                <a:cs typeface="Cambria"/>
              </a:rPr>
              <a:t>Characteristics of Winter</a:t>
            </a:r>
            <a:endParaRPr lang="en-US" dirty="0">
              <a:solidFill>
                <a:srgbClr val="376092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9189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The trees are now empty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It is very cold outside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There could be snow on the ground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Winter breaks from school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Heavy jackets, boots, snowmen, scarves, etc.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What are some other things we see in the winter? Clothes we wear? Things we do? Objects we see?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6" name="Picture 5" descr="winter_grass_crop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627" y="703582"/>
            <a:ext cx="2784910" cy="24367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035" y="274638"/>
            <a:ext cx="4345627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cs typeface="Cambria"/>
              </a:rPr>
              <a:t>Spring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4" name="Picture 3" descr="spring-t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29" y="274638"/>
            <a:ext cx="5613400" cy="635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cs typeface="Cambria"/>
              </a:rPr>
              <a:t>Months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834" y="2502921"/>
            <a:ext cx="1966081" cy="2170566"/>
          </a:xfrm>
        </p:spPr>
        <p:txBody>
          <a:bodyPr/>
          <a:lstStyle/>
          <a:p>
            <a:r>
              <a:rPr lang="en-US" dirty="0" smtClean="0">
                <a:solidFill>
                  <a:srgbClr val="CCC1DA"/>
                </a:solidFill>
                <a:latin typeface="Cambria"/>
                <a:cs typeface="Cambria"/>
              </a:rPr>
              <a:t>March </a:t>
            </a:r>
          </a:p>
          <a:p>
            <a:r>
              <a:rPr lang="en-US" dirty="0" smtClean="0">
                <a:solidFill>
                  <a:srgbClr val="CCC1DA"/>
                </a:solidFill>
                <a:latin typeface="Cambria"/>
                <a:cs typeface="Cambria"/>
              </a:rPr>
              <a:t>April</a:t>
            </a:r>
          </a:p>
          <a:p>
            <a:r>
              <a:rPr lang="en-US" dirty="0" smtClean="0">
                <a:solidFill>
                  <a:srgbClr val="CCC1DA"/>
                </a:solidFill>
                <a:latin typeface="Cambria"/>
                <a:cs typeface="Cambria"/>
              </a:rPr>
              <a:t>May</a:t>
            </a:r>
            <a:endParaRPr lang="en-US" dirty="0">
              <a:solidFill>
                <a:srgbClr val="CCC1DA"/>
              </a:solidFill>
              <a:latin typeface="Cambria"/>
              <a:cs typeface="Cambria"/>
            </a:endParaRPr>
          </a:p>
        </p:txBody>
      </p:sp>
      <p:pic>
        <p:nvPicPr>
          <p:cNvPr id="4" name="Picture 3" descr="spring-photography-2-500x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915" y="1872455"/>
            <a:ext cx="3468174" cy="3468174"/>
          </a:xfrm>
          <a:prstGeom prst="rect">
            <a:avLst/>
          </a:prstGeom>
        </p:spPr>
      </p:pic>
      <p:pic>
        <p:nvPicPr>
          <p:cNvPr id="5" name="Picture 4" descr="Kids Spring Part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5" y="1872455"/>
            <a:ext cx="3154363" cy="315436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cs typeface="Cambria"/>
              </a:rPr>
              <a:t>Characteristics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984805"/>
            <a:ext cx="8229600" cy="6894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>
                <a:solidFill>
                  <a:srgbClr val="CCC1DA"/>
                </a:solidFill>
                <a:latin typeface="Cambria"/>
                <a:cs typeface="Cambria"/>
              </a:rPr>
              <a:t>The leaves are starting to grow back.</a:t>
            </a:r>
          </a:p>
          <a:p>
            <a:pPr>
              <a:buFont typeface="Arial"/>
              <a:buChar char="•"/>
            </a:pPr>
            <a:r>
              <a:rPr lang="en-US" sz="3200" dirty="0" smtClean="0">
                <a:solidFill>
                  <a:srgbClr val="CCC1DA"/>
                </a:solidFill>
                <a:latin typeface="Cambria"/>
                <a:cs typeface="Cambria"/>
              </a:rPr>
              <a:t>Flowers are filling the ground</a:t>
            </a:r>
          </a:p>
          <a:p>
            <a:pPr>
              <a:buFont typeface="Arial"/>
              <a:buChar char="•"/>
            </a:pPr>
            <a:r>
              <a:rPr lang="en-US" sz="3200" dirty="0" smtClean="0">
                <a:solidFill>
                  <a:srgbClr val="CCC1DA"/>
                </a:solidFill>
                <a:latin typeface="Cambria"/>
                <a:cs typeface="Cambria"/>
              </a:rPr>
              <a:t>It is starting to get warm</a:t>
            </a:r>
          </a:p>
          <a:p>
            <a:pPr>
              <a:buFont typeface="Arial"/>
              <a:buChar char="•"/>
            </a:pPr>
            <a:r>
              <a:rPr lang="en-US" sz="3200" dirty="0" smtClean="0">
                <a:solidFill>
                  <a:srgbClr val="CCC1DA"/>
                </a:solidFill>
                <a:latin typeface="Cambria"/>
                <a:cs typeface="Cambria"/>
              </a:rPr>
              <a:t>Rain is very common</a:t>
            </a:r>
          </a:p>
          <a:p>
            <a:endParaRPr lang="en-US" sz="3200" dirty="0" smtClean="0">
              <a:solidFill>
                <a:srgbClr val="CCC1DA"/>
              </a:solidFill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r>
              <a:rPr lang="en-US" sz="3200" dirty="0" smtClean="0">
                <a:solidFill>
                  <a:srgbClr val="CCC1DA"/>
                </a:solidFill>
                <a:latin typeface="Cambria"/>
                <a:cs typeface="Cambria"/>
              </a:rPr>
              <a:t>Rain boots, Rain coats, umbrellas, short-sleeve, etc</a:t>
            </a:r>
            <a:r>
              <a:rPr lang="en-US" sz="3200" smtClean="0">
                <a:solidFill>
                  <a:srgbClr val="CCC1DA"/>
                </a:solidFill>
                <a:latin typeface="Cambria"/>
                <a:cs typeface="Cambria"/>
              </a:rPr>
              <a:t>. </a:t>
            </a:r>
          </a:p>
          <a:p>
            <a:pPr algn="ctr"/>
            <a:r>
              <a:rPr lang="en-US" sz="3200" b="1" dirty="0" smtClean="0">
                <a:solidFill>
                  <a:srgbClr val="CCC1DA"/>
                </a:solidFill>
                <a:latin typeface="Cambria"/>
                <a:cs typeface="Cambria"/>
              </a:rPr>
              <a:t>What are some other things that we see in the spring? What type of clothes do we wear? What do we do? What objects do we see?</a:t>
            </a:r>
          </a:p>
          <a:p>
            <a:endParaRPr lang="en-US" dirty="0" smtClean="0">
              <a:solidFill>
                <a:srgbClr val="CCC1DA"/>
              </a:solidFill>
              <a:latin typeface="Cambria"/>
              <a:cs typeface="Cambria"/>
            </a:endParaRPr>
          </a:p>
          <a:p>
            <a:endParaRPr lang="en-US" dirty="0" smtClean="0">
              <a:solidFill>
                <a:srgbClr val="CCC1DA"/>
              </a:solidFill>
              <a:latin typeface="Cambria"/>
              <a:cs typeface="Cambria"/>
            </a:endParaRPr>
          </a:p>
          <a:p>
            <a:endParaRPr lang="en-US" dirty="0" smtClean="0">
              <a:solidFill>
                <a:srgbClr val="CCC1DA"/>
              </a:solidFill>
              <a:latin typeface="Cambria"/>
              <a:cs typeface="Cambria"/>
            </a:endParaRPr>
          </a:p>
          <a:p>
            <a:endParaRPr lang="en-US" dirty="0" smtClean="0">
              <a:solidFill>
                <a:srgbClr val="CCC1DA"/>
              </a:solidFill>
              <a:latin typeface="Cambria"/>
              <a:cs typeface="Cambria"/>
            </a:endParaRPr>
          </a:p>
          <a:p>
            <a:endParaRPr lang="en-US" dirty="0"/>
          </a:p>
        </p:txBody>
      </p:sp>
      <p:pic>
        <p:nvPicPr>
          <p:cNvPr id="5" name="Picture 4" descr="Spring-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101" y="1593829"/>
            <a:ext cx="2992596" cy="19930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Cambria"/>
                <a:cs typeface="Cambria"/>
              </a:rPr>
              <a:t>Summer</a:t>
            </a:r>
            <a:endParaRPr lang="en-US" dirty="0">
              <a:solidFill>
                <a:schemeClr val="accent2"/>
              </a:solidFill>
              <a:latin typeface="Cambria"/>
              <a:cs typeface="Cambria"/>
            </a:endParaRPr>
          </a:p>
        </p:txBody>
      </p:sp>
      <p:pic>
        <p:nvPicPr>
          <p:cNvPr id="4" name="Picture 3" descr="beach- summ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474" y="1370611"/>
            <a:ext cx="7444193" cy="49783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444" y="274638"/>
            <a:ext cx="3248995" cy="1143000"/>
          </a:xfrm>
        </p:spPr>
        <p:txBody>
          <a:bodyPr/>
          <a:lstStyle/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Months</a:t>
            </a:r>
            <a:endParaRPr lang="en-US" dirty="0">
              <a:solidFill>
                <a:srgbClr val="C0504D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June </a:t>
            </a:r>
          </a:p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July</a:t>
            </a:r>
          </a:p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August</a:t>
            </a:r>
            <a:endParaRPr lang="en-US" dirty="0">
              <a:solidFill>
                <a:srgbClr val="C0504D"/>
              </a:solidFill>
              <a:latin typeface="Cambria"/>
              <a:cs typeface="Cambria"/>
            </a:endParaRPr>
          </a:p>
        </p:txBody>
      </p:sp>
      <p:pic>
        <p:nvPicPr>
          <p:cNvPr id="6" name="Picture 5" descr="summer2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124" y="3507642"/>
            <a:ext cx="5047423" cy="3154639"/>
          </a:xfrm>
          <a:prstGeom prst="rect">
            <a:avLst/>
          </a:prstGeom>
        </p:spPr>
      </p:pic>
      <p:pic>
        <p:nvPicPr>
          <p:cNvPr id="7" name="Picture 6" descr="stock-illustration-11928276-summer-ki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0" y="274638"/>
            <a:ext cx="3474720" cy="31729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964"/>
            <a:ext cx="7797508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Characteristics of Summer</a:t>
            </a:r>
            <a:endParaRPr lang="en-US" dirty="0">
              <a:solidFill>
                <a:srgbClr val="C0504D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298" y="1243964"/>
            <a:ext cx="8466502" cy="4244135"/>
          </a:xfrm>
        </p:spPr>
        <p:txBody>
          <a:bodyPr/>
          <a:lstStyle/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Grass is green and is growing really fast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It needs to be cut.</a:t>
            </a:r>
          </a:p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The trees have a lot of leaves on them</a:t>
            </a:r>
          </a:p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It is very warm outside</a:t>
            </a:r>
          </a:p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No school.</a:t>
            </a:r>
          </a:p>
          <a:p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Clothes we wear: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  <a:latin typeface="Cambria"/>
                <a:cs typeface="Cambria"/>
              </a:rPr>
              <a:t>Shorts, t-shirts, tank tops, etc.</a:t>
            </a:r>
          </a:p>
        </p:txBody>
      </p:sp>
      <p:pic>
        <p:nvPicPr>
          <p:cNvPr id="9" name="Picture 8" descr="108941-bigthumbnai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252" y="3038238"/>
            <a:ext cx="3261650" cy="24498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5455007"/>
            <a:ext cx="837670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504D"/>
                </a:solidFill>
                <a:latin typeface="Cambria"/>
                <a:cs typeface="Cambria"/>
              </a:rPr>
              <a:t>What are some more ways we know it is summer? (Objects? Clothes? Places?)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Fall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4" name="Picture 3" descr="fall cabin fourseas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326" y="1417638"/>
            <a:ext cx="6651977" cy="49889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33" y="1166216"/>
            <a:ext cx="3752046" cy="1143000"/>
          </a:xfrm>
        </p:spPr>
        <p:txBody>
          <a:bodyPr/>
          <a:lstStyle/>
          <a:p>
            <a:r>
              <a:rPr lang="en-US" dirty="0" smtClean="0">
                <a:solidFill>
                  <a:srgbClr val="E46C0A"/>
                </a:solidFill>
                <a:latin typeface="Cambria"/>
                <a:cs typeface="Cambria"/>
              </a:rPr>
              <a:t>Months</a:t>
            </a:r>
            <a:endParaRPr lang="en-US" dirty="0">
              <a:solidFill>
                <a:srgbClr val="E46C0A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778" y="4290836"/>
            <a:ext cx="3365624" cy="2326062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September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October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November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4" name="Picture 3" descr="fall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224" y="3625658"/>
            <a:ext cx="4112955" cy="2991240"/>
          </a:xfrm>
          <a:prstGeom prst="rect">
            <a:avLst/>
          </a:prstGeom>
        </p:spPr>
      </p:pic>
      <p:pic>
        <p:nvPicPr>
          <p:cNvPr id="5" name="Picture 4" descr="sruble_fllkd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78" y="334159"/>
            <a:ext cx="3954931" cy="304529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225" y="246200"/>
            <a:ext cx="4103584" cy="233839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E46C0A"/>
                </a:solidFill>
                <a:latin typeface="Cambria"/>
                <a:cs typeface="Cambria"/>
              </a:rPr>
              <a:t>Characteristics</a:t>
            </a:r>
            <a:br>
              <a:rPr lang="en-US" dirty="0" smtClean="0">
                <a:solidFill>
                  <a:srgbClr val="E46C0A"/>
                </a:solidFill>
                <a:latin typeface="Cambria"/>
                <a:cs typeface="Cambria"/>
              </a:rPr>
            </a:br>
            <a:r>
              <a:rPr lang="en-US" dirty="0" smtClean="0">
                <a:solidFill>
                  <a:srgbClr val="E46C0A"/>
                </a:solidFill>
                <a:latin typeface="Cambria"/>
                <a:cs typeface="Cambria"/>
              </a:rPr>
              <a:t>Of </a:t>
            </a:r>
            <a:br>
              <a:rPr lang="en-US" dirty="0" smtClean="0">
                <a:solidFill>
                  <a:srgbClr val="E46C0A"/>
                </a:solidFill>
                <a:latin typeface="Cambria"/>
                <a:cs typeface="Cambria"/>
              </a:rPr>
            </a:br>
            <a:r>
              <a:rPr lang="en-US" dirty="0" smtClean="0">
                <a:solidFill>
                  <a:srgbClr val="E46C0A"/>
                </a:solidFill>
                <a:latin typeface="Cambria"/>
                <a:cs typeface="Cambria"/>
              </a:rPr>
              <a:t>Fall</a:t>
            </a:r>
            <a:endParaRPr lang="en-US" dirty="0">
              <a:solidFill>
                <a:srgbClr val="E46C0A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778" y="1749325"/>
            <a:ext cx="8575031" cy="4867573"/>
          </a:xfrm>
        </p:spPr>
        <p:txBody>
          <a:bodyPr>
            <a:normAutofit/>
          </a:bodyPr>
          <a:lstStyle/>
          <a:p>
            <a:endParaRPr lang="en-US" sz="2800" dirty="0" smtClean="0">
              <a:solidFill>
                <a:schemeClr val="accent6">
                  <a:lumMod val="75000"/>
                </a:schemeClr>
              </a:solidFill>
              <a:latin typeface="Cambria"/>
              <a:cs typeface="Cambria"/>
            </a:endParaRPr>
          </a:p>
          <a:p>
            <a:endParaRPr lang="en-US" sz="2800" dirty="0">
              <a:solidFill>
                <a:schemeClr val="accent6">
                  <a:lumMod val="75000"/>
                </a:schemeClr>
              </a:solidFill>
              <a:latin typeface="Cambria"/>
              <a:cs typeface="Cambria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The leaves on the trees are beginning to change  colors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As they changes, the leaves fall to the ground.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It is slowly getting colder outside.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Clothes we wear: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Pants, long-sleeved shirts, light jackets, boots, etc</a:t>
            </a: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ambria"/>
                <a:cs typeface="Cambria"/>
              </a:rPr>
              <a:t>What are some other ways we know it is fall? Things we do? Clothes we wear? Objects we see?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6" name="Picture 5" descr="fall-day-fall-grass-leaves-tree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78" y="193804"/>
            <a:ext cx="4250300" cy="23907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Winter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4" name="Picture 3" descr="win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917" y="1601112"/>
            <a:ext cx="6639018" cy="482435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76092"/>
                </a:solidFill>
                <a:latin typeface="Cambria"/>
                <a:cs typeface="Cambria"/>
              </a:rPr>
              <a:t>Months</a:t>
            </a:r>
            <a:endParaRPr lang="en-US" dirty="0">
              <a:solidFill>
                <a:srgbClr val="376092"/>
              </a:solidFill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December 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January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ambria"/>
                <a:cs typeface="Cambria"/>
              </a:rPr>
              <a:t>February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ambria"/>
              <a:cs typeface="Cambria"/>
            </a:endParaRPr>
          </a:p>
        </p:txBody>
      </p:sp>
      <p:pic>
        <p:nvPicPr>
          <p:cNvPr id="4" name="Picture 3" descr="winter-kid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0800"/>
            <a:ext cx="6350000" cy="2997200"/>
          </a:xfrm>
          <a:prstGeom prst="rect">
            <a:avLst/>
          </a:prstGeom>
        </p:spPr>
      </p:pic>
      <p:pic>
        <p:nvPicPr>
          <p:cNvPr id="5" name="Picture 4" descr="winter-kids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692" y="1417638"/>
            <a:ext cx="4294108" cy="27913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291</Words>
  <Application>Microsoft Macintosh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Four Seasons</vt:lpstr>
      <vt:lpstr>Summer</vt:lpstr>
      <vt:lpstr>Months</vt:lpstr>
      <vt:lpstr>Characteristics of Summer</vt:lpstr>
      <vt:lpstr>Fall</vt:lpstr>
      <vt:lpstr>Months</vt:lpstr>
      <vt:lpstr>Characteristics Of  Fall</vt:lpstr>
      <vt:lpstr>Winter</vt:lpstr>
      <vt:lpstr>Months</vt:lpstr>
      <vt:lpstr>Characteristics of Winter</vt:lpstr>
      <vt:lpstr>Spring</vt:lpstr>
      <vt:lpstr>Months</vt:lpstr>
      <vt:lpstr>Characteristics</vt:lpstr>
    </vt:vector>
  </TitlesOfParts>
  <Company>Kennesaw State Univeristy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Seasons</dc:title>
  <dc:creator>Kristy Costa</dc:creator>
  <cp:lastModifiedBy>Kristy Costa</cp:lastModifiedBy>
  <cp:revision>32</cp:revision>
  <dcterms:created xsi:type="dcterms:W3CDTF">2012-11-13T05:37:32Z</dcterms:created>
  <dcterms:modified xsi:type="dcterms:W3CDTF">2012-11-13T05:45:35Z</dcterms:modified>
</cp:coreProperties>
</file>